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0" d="100"/>
          <a:sy n="80" d="100"/>
        </p:scale>
        <p:origin x="100"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47E99D-EC37-438A-9B01-864BEBFAB986}" type="datetimeFigureOut">
              <a:rPr lang="en-US" smtClean="0"/>
              <a:t>3/27/2020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263FE-8D14-44CE-BD4D-F1472BB0A509}" type="slidenum">
              <a:rPr lang="en-US" smtClean="0"/>
              <a:t>‹#›</a:t>
            </a:fld>
            <a:endParaRPr lang="en-US"/>
          </a:p>
        </p:txBody>
      </p:sp>
    </p:spTree>
    <p:extLst>
      <p:ext uri="{BB962C8B-B14F-4D97-AF65-F5344CB8AC3E}">
        <p14:creationId xmlns:p14="http://schemas.microsoft.com/office/powerpoint/2010/main" val="1443385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7d9055ed01_0_6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7d9055ed01_0_6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9965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7d9055ed01_0_10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7d9055ed01_0_10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42857"/>
              </a:lnSpc>
              <a:spcBef>
                <a:spcPts val="0"/>
              </a:spcBef>
              <a:spcAft>
                <a:spcPts val="0"/>
              </a:spcAft>
              <a:buClr>
                <a:schemeClr val="dk1"/>
              </a:buClr>
              <a:buSzPts val="1100"/>
              <a:buFont typeface="Arial"/>
              <a:buNone/>
            </a:pPr>
            <a:r>
              <a:rPr lang="en" sz="1200">
                <a:solidFill>
                  <a:srgbClr val="333333"/>
                </a:solidFill>
                <a:highlight>
                  <a:srgbClr val="FFFFFF"/>
                </a:highlight>
              </a:rPr>
              <a:t>This map shows the Kingdom of Israel during the time of Solomon, with pictures of what his beautiful temple may have looked like.</a:t>
            </a:r>
            <a:endParaRPr sz="1200">
              <a:solidFill>
                <a:srgbClr val="333333"/>
              </a:solidFill>
              <a:highlight>
                <a:srgbClr val="FFFFFF"/>
              </a:highlight>
            </a:endParaRPr>
          </a:p>
          <a:p>
            <a:pPr marL="0" lvl="0" indent="0" algn="l" rtl="0">
              <a:lnSpc>
                <a:spcPct val="142857"/>
              </a:lnSpc>
              <a:spcBef>
                <a:spcPts val="800"/>
              </a:spcBef>
              <a:spcAft>
                <a:spcPts val="0"/>
              </a:spcAft>
              <a:buClr>
                <a:schemeClr val="dk1"/>
              </a:buClr>
              <a:buSzPts val="1100"/>
              <a:buFont typeface="Arial"/>
              <a:buNone/>
            </a:pPr>
            <a:r>
              <a:rPr lang="en" sz="1200">
                <a:solidFill>
                  <a:srgbClr val="333333"/>
                </a:solidFill>
                <a:highlight>
                  <a:srgbClr val="FFFFFF"/>
                </a:highlight>
              </a:rPr>
              <a:t>After King David had died, Solomon became the third king of Israel. He inherited the kingdom which extended from the great Euphrates River all the way to the river of Egypt in the South. Solomon wanted to be a man of God like his father, so before he made any decisions he traveled to Gibeon to ask God what he should do as king. While he was there, he had a dream, and the Lord appeared to him and offered him whatever he wanted. Solomon chose wisdom so that he could lead God's great people well. Because Solomon gave God such a great answer, He granted his request and Solomon became the wisest man who had ever lived!</a:t>
            </a:r>
            <a:endParaRPr sz="1200">
              <a:solidFill>
                <a:srgbClr val="333333"/>
              </a:solidFill>
              <a:highlight>
                <a:srgbClr val="FFFFFF"/>
              </a:highlight>
            </a:endParaRPr>
          </a:p>
          <a:p>
            <a:pPr marL="0" lvl="0" indent="0" algn="l" rtl="0">
              <a:lnSpc>
                <a:spcPct val="142857"/>
              </a:lnSpc>
              <a:spcBef>
                <a:spcPts val="800"/>
              </a:spcBef>
              <a:spcAft>
                <a:spcPts val="0"/>
              </a:spcAft>
              <a:buClr>
                <a:schemeClr val="dk1"/>
              </a:buClr>
              <a:buSzPts val="1100"/>
              <a:buFont typeface="Arial"/>
              <a:buNone/>
            </a:pPr>
            <a:r>
              <a:rPr lang="en" sz="1200">
                <a:solidFill>
                  <a:srgbClr val="333333"/>
                </a:solidFill>
                <a:highlight>
                  <a:srgbClr val="FFFFFF"/>
                </a:highlight>
              </a:rPr>
              <a:t>Unlike his father, David, Solomon was not a warrior. He wanted to keep peace throughout the land and develop good relationships with the surrounding kingdoms. Solomon made trade routes, so he could become friends with the other nations and they could help each other. These trade routes did more than make Solomon friends, but they also made him very wealthy! It did not take Solomon very long to become the wealthiest king in the world.</a:t>
            </a:r>
            <a:endParaRPr sz="1200">
              <a:solidFill>
                <a:srgbClr val="333333"/>
              </a:solidFill>
              <a:highlight>
                <a:srgbClr val="FFFFFF"/>
              </a:highlight>
            </a:endParaRPr>
          </a:p>
          <a:p>
            <a:pPr marL="0" lvl="0" indent="0" algn="l" rtl="0">
              <a:lnSpc>
                <a:spcPct val="142857"/>
              </a:lnSpc>
              <a:spcBef>
                <a:spcPts val="800"/>
              </a:spcBef>
              <a:spcAft>
                <a:spcPts val="0"/>
              </a:spcAft>
              <a:buClr>
                <a:schemeClr val="dk1"/>
              </a:buClr>
              <a:buSzPts val="1100"/>
              <a:buFont typeface="Arial"/>
              <a:buNone/>
            </a:pPr>
            <a:r>
              <a:rPr lang="en" sz="1200">
                <a:solidFill>
                  <a:srgbClr val="333333"/>
                </a:solidFill>
                <a:highlight>
                  <a:srgbClr val="FFFFFF"/>
                </a:highlight>
              </a:rPr>
              <a:t>With his wealth, he was able to build a huge army with horses and chariots and a beautiful temple in Jerusalem that was made out of gold! People were amazed by Solomon’s wisdom and his wealth and would travel across the world just to hear his wisdom and see his temple.</a:t>
            </a:r>
            <a:endParaRPr sz="1200">
              <a:solidFill>
                <a:srgbClr val="333333"/>
              </a:solidFill>
              <a:highlight>
                <a:srgbClr val="FFFFFF"/>
              </a:highlight>
            </a:endParaRPr>
          </a:p>
          <a:p>
            <a:pPr marL="0" lvl="0" indent="0" algn="l" rtl="0">
              <a:lnSpc>
                <a:spcPct val="142857"/>
              </a:lnSpc>
              <a:spcBef>
                <a:spcPts val="800"/>
              </a:spcBef>
              <a:spcAft>
                <a:spcPts val="800"/>
              </a:spcAft>
              <a:buClr>
                <a:schemeClr val="dk1"/>
              </a:buClr>
              <a:buSzPts val="1100"/>
              <a:buFont typeface="Arial"/>
              <a:buNone/>
            </a:pPr>
            <a:r>
              <a:rPr lang="en" sz="1200">
                <a:solidFill>
                  <a:srgbClr val="333333"/>
                </a:solidFill>
                <a:highlight>
                  <a:srgbClr val="FFFFFF"/>
                </a:highlight>
              </a:rPr>
              <a:t>Even though Solomon did so much to help the nation of Israel, he did a lot of things that hurt it too. Because he wanted to stay friends with the surrounding nations, Solomon married many foreign kings’ daughters even though the Bible says to have only one wife. Solomon allowed his wives to bring in their false gods to worship, and many of the Israelites started to worship the false gods instead of the one true God. Eventually, the mistakes that Solomon made led to the splitting of Israel into two kingdoms.</a:t>
            </a:r>
            <a:endParaRPr/>
          </a:p>
        </p:txBody>
      </p:sp>
    </p:spTree>
    <p:extLst>
      <p:ext uri="{BB962C8B-B14F-4D97-AF65-F5344CB8AC3E}">
        <p14:creationId xmlns:p14="http://schemas.microsoft.com/office/powerpoint/2010/main" val="3891861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7dc7da1b8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7dc7da1b8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18270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8C010C-7D8C-4272-A5E3-4D149C77F305}"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F4DEE-EB12-47F6-BB76-4737698D8A10}" type="slidenum">
              <a:rPr lang="en-US" smtClean="0"/>
              <a:t>‹#›</a:t>
            </a:fld>
            <a:endParaRPr lang="en-US"/>
          </a:p>
        </p:txBody>
      </p:sp>
    </p:spTree>
    <p:extLst>
      <p:ext uri="{BB962C8B-B14F-4D97-AF65-F5344CB8AC3E}">
        <p14:creationId xmlns:p14="http://schemas.microsoft.com/office/powerpoint/2010/main" val="901085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C010C-7D8C-4272-A5E3-4D149C77F305}"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F4DEE-EB12-47F6-BB76-4737698D8A10}" type="slidenum">
              <a:rPr lang="en-US" smtClean="0"/>
              <a:t>‹#›</a:t>
            </a:fld>
            <a:endParaRPr lang="en-US"/>
          </a:p>
        </p:txBody>
      </p:sp>
    </p:spTree>
    <p:extLst>
      <p:ext uri="{BB962C8B-B14F-4D97-AF65-F5344CB8AC3E}">
        <p14:creationId xmlns:p14="http://schemas.microsoft.com/office/powerpoint/2010/main" val="210353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C010C-7D8C-4272-A5E3-4D149C77F305}"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F4DEE-EB12-47F6-BB76-4737698D8A10}" type="slidenum">
              <a:rPr lang="en-US" smtClean="0"/>
              <a:t>‹#›</a:t>
            </a:fld>
            <a:endParaRPr lang="en-US"/>
          </a:p>
        </p:txBody>
      </p:sp>
    </p:spTree>
    <p:extLst>
      <p:ext uri="{BB962C8B-B14F-4D97-AF65-F5344CB8AC3E}">
        <p14:creationId xmlns:p14="http://schemas.microsoft.com/office/powerpoint/2010/main" val="3275616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5">
  <p:cSld name="Custom layout 5">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12192000" cy="6858000"/>
          </a:xfrm>
          <a:prstGeom prst="rect">
            <a:avLst/>
          </a:pr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 name="Google Shape;52;p13"/>
          <p:cNvSpPr txBox="1">
            <a:spLocks noGrp="1"/>
          </p:cNvSpPr>
          <p:nvPr>
            <p:ph type="ctrTitle"/>
          </p:nvPr>
        </p:nvSpPr>
        <p:spPr>
          <a:xfrm>
            <a:off x="427500" y="2987067"/>
            <a:ext cx="7828400" cy="2561600"/>
          </a:xfrm>
          <a:prstGeom prst="rect">
            <a:avLst/>
          </a:prstGeom>
          <a:noFill/>
        </p:spPr>
        <p:txBody>
          <a:bodyPr spcFirstLastPara="1" wrap="square" lIns="91425" tIns="91425" rIns="91425" bIns="91425" anchor="b" anchorCtr="0">
            <a:noAutofit/>
          </a:bodyPr>
          <a:lstStyle>
            <a:lvl1pPr lvl="0" algn="l" rtl="0">
              <a:lnSpc>
                <a:spcPct val="100000"/>
              </a:lnSpc>
              <a:spcBef>
                <a:spcPts val="0"/>
              </a:spcBef>
              <a:spcAft>
                <a:spcPts val="0"/>
              </a:spcAft>
              <a:buClr>
                <a:srgbClr val="FFFFFF"/>
              </a:buClr>
              <a:buSzPts val="3600"/>
              <a:buNone/>
              <a:defRPr sz="4800" b="1">
                <a:solidFill>
                  <a:srgbClr val="FFFFFF"/>
                </a:solidFill>
              </a:defRPr>
            </a:lvl1pPr>
            <a:lvl2pPr lvl="1" algn="l" rtl="0">
              <a:lnSpc>
                <a:spcPct val="100000"/>
              </a:lnSpc>
              <a:spcBef>
                <a:spcPts val="0"/>
              </a:spcBef>
              <a:spcAft>
                <a:spcPts val="0"/>
              </a:spcAft>
              <a:buClr>
                <a:srgbClr val="FFFFFF"/>
              </a:buClr>
              <a:buSzPts val="3600"/>
              <a:buNone/>
              <a:defRPr sz="4800" b="1">
                <a:solidFill>
                  <a:srgbClr val="FFFFFF"/>
                </a:solidFill>
              </a:defRPr>
            </a:lvl2pPr>
            <a:lvl3pPr lvl="2" algn="l" rtl="0">
              <a:lnSpc>
                <a:spcPct val="100000"/>
              </a:lnSpc>
              <a:spcBef>
                <a:spcPts val="0"/>
              </a:spcBef>
              <a:spcAft>
                <a:spcPts val="0"/>
              </a:spcAft>
              <a:buClr>
                <a:srgbClr val="FFFFFF"/>
              </a:buClr>
              <a:buSzPts val="3600"/>
              <a:buNone/>
              <a:defRPr sz="4800" b="1">
                <a:solidFill>
                  <a:srgbClr val="FFFFFF"/>
                </a:solidFill>
              </a:defRPr>
            </a:lvl3pPr>
            <a:lvl4pPr lvl="3" algn="l" rtl="0">
              <a:lnSpc>
                <a:spcPct val="100000"/>
              </a:lnSpc>
              <a:spcBef>
                <a:spcPts val="0"/>
              </a:spcBef>
              <a:spcAft>
                <a:spcPts val="0"/>
              </a:spcAft>
              <a:buClr>
                <a:srgbClr val="FFFFFF"/>
              </a:buClr>
              <a:buSzPts val="3600"/>
              <a:buNone/>
              <a:defRPr sz="4800" b="1">
                <a:solidFill>
                  <a:srgbClr val="FFFFFF"/>
                </a:solidFill>
              </a:defRPr>
            </a:lvl4pPr>
            <a:lvl5pPr lvl="4" algn="l" rtl="0">
              <a:lnSpc>
                <a:spcPct val="100000"/>
              </a:lnSpc>
              <a:spcBef>
                <a:spcPts val="0"/>
              </a:spcBef>
              <a:spcAft>
                <a:spcPts val="0"/>
              </a:spcAft>
              <a:buClr>
                <a:srgbClr val="FFFFFF"/>
              </a:buClr>
              <a:buSzPts val="3600"/>
              <a:buNone/>
              <a:defRPr sz="4800" b="1">
                <a:solidFill>
                  <a:srgbClr val="FFFFFF"/>
                </a:solidFill>
              </a:defRPr>
            </a:lvl5pPr>
            <a:lvl6pPr lvl="5" algn="l" rtl="0">
              <a:lnSpc>
                <a:spcPct val="100000"/>
              </a:lnSpc>
              <a:spcBef>
                <a:spcPts val="0"/>
              </a:spcBef>
              <a:spcAft>
                <a:spcPts val="0"/>
              </a:spcAft>
              <a:buClr>
                <a:srgbClr val="FFFFFF"/>
              </a:buClr>
              <a:buSzPts val="3600"/>
              <a:buNone/>
              <a:defRPr sz="4800" b="1">
                <a:solidFill>
                  <a:srgbClr val="FFFFFF"/>
                </a:solidFill>
              </a:defRPr>
            </a:lvl6pPr>
            <a:lvl7pPr lvl="6" algn="l" rtl="0">
              <a:lnSpc>
                <a:spcPct val="100000"/>
              </a:lnSpc>
              <a:spcBef>
                <a:spcPts val="0"/>
              </a:spcBef>
              <a:spcAft>
                <a:spcPts val="0"/>
              </a:spcAft>
              <a:buClr>
                <a:srgbClr val="FFFFFF"/>
              </a:buClr>
              <a:buSzPts val="3600"/>
              <a:buNone/>
              <a:defRPr sz="4800" b="1">
                <a:solidFill>
                  <a:srgbClr val="FFFFFF"/>
                </a:solidFill>
              </a:defRPr>
            </a:lvl7pPr>
            <a:lvl8pPr lvl="7" algn="l" rtl="0">
              <a:lnSpc>
                <a:spcPct val="100000"/>
              </a:lnSpc>
              <a:spcBef>
                <a:spcPts val="0"/>
              </a:spcBef>
              <a:spcAft>
                <a:spcPts val="0"/>
              </a:spcAft>
              <a:buClr>
                <a:srgbClr val="FFFFFF"/>
              </a:buClr>
              <a:buSzPts val="3600"/>
              <a:buNone/>
              <a:defRPr sz="4800" b="1">
                <a:solidFill>
                  <a:srgbClr val="FFFFFF"/>
                </a:solidFill>
              </a:defRPr>
            </a:lvl8pPr>
            <a:lvl9pPr lvl="8" algn="l" rtl="0">
              <a:lnSpc>
                <a:spcPct val="100000"/>
              </a:lnSpc>
              <a:spcBef>
                <a:spcPts val="0"/>
              </a:spcBef>
              <a:spcAft>
                <a:spcPts val="0"/>
              </a:spcAft>
              <a:buClr>
                <a:srgbClr val="FFFFFF"/>
              </a:buClr>
              <a:buSzPts val="3600"/>
              <a:buNone/>
              <a:defRPr sz="4800" b="1">
                <a:solidFill>
                  <a:srgbClr val="FFFFFF"/>
                </a:solidFill>
              </a:defRPr>
            </a:lvl9pPr>
          </a:lstStyle>
          <a:p>
            <a:endParaRPr/>
          </a:p>
        </p:txBody>
      </p:sp>
      <p:sp>
        <p:nvSpPr>
          <p:cNvPr id="53" name="Google Shape;53;p13"/>
          <p:cNvSpPr txBox="1">
            <a:spLocks noGrp="1"/>
          </p:cNvSpPr>
          <p:nvPr>
            <p:ph type="subTitle" idx="1"/>
          </p:nvPr>
        </p:nvSpPr>
        <p:spPr>
          <a:xfrm>
            <a:off x="427500" y="5752000"/>
            <a:ext cx="7828400" cy="482800"/>
          </a:xfrm>
          <a:prstGeom prst="rect">
            <a:avLst/>
          </a:prstGeom>
          <a:noFill/>
        </p:spPr>
        <p:txBody>
          <a:bodyPr spcFirstLastPara="1" wrap="square" lIns="91425" tIns="91425" rIns="91425" bIns="91425" anchor="t" anchorCtr="0">
            <a:noAutofit/>
          </a:bodyPr>
          <a:lstStyle>
            <a:lvl1pPr lvl="0" algn="l" rtl="0">
              <a:lnSpc>
                <a:spcPct val="100000"/>
              </a:lnSpc>
              <a:spcBef>
                <a:spcPts val="0"/>
              </a:spcBef>
              <a:spcAft>
                <a:spcPts val="0"/>
              </a:spcAft>
              <a:buClr>
                <a:srgbClr val="FFFFFF"/>
              </a:buClr>
              <a:buSzPts val="1800"/>
              <a:buNone/>
              <a:defRPr sz="2400">
                <a:solidFill>
                  <a:srgbClr val="FFFFFF"/>
                </a:solidFill>
              </a:defRPr>
            </a:lvl1pPr>
            <a:lvl2pPr lvl="1" algn="l" rtl="0">
              <a:lnSpc>
                <a:spcPct val="100000"/>
              </a:lnSpc>
              <a:spcBef>
                <a:spcPts val="0"/>
              </a:spcBef>
              <a:spcAft>
                <a:spcPts val="0"/>
              </a:spcAft>
              <a:buClr>
                <a:srgbClr val="FFFFFF"/>
              </a:buClr>
              <a:buSzPts val="1800"/>
              <a:buNone/>
              <a:defRPr sz="2400">
                <a:solidFill>
                  <a:srgbClr val="FFFFFF"/>
                </a:solidFill>
              </a:defRPr>
            </a:lvl2pPr>
            <a:lvl3pPr lvl="2" algn="l" rtl="0">
              <a:lnSpc>
                <a:spcPct val="100000"/>
              </a:lnSpc>
              <a:spcBef>
                <a:spcPts val="0"/>
              </a:spcBef>
              <a:spcAft>
                <a:spcPts val="0"/>
              </a:spcAft>
              <a:buClr>
                <a:srgbClr val="FFFFFF"/>
              </a:buClr>
              <a:buSzPts val="1800"/>
              <a:buNone/>
              <a:defRPr sz="2400">
                <a:solidFill>
                  <a:srgbClr val="FFFFFF"/>
                </a:solidFill>
              </a:defRPr>
            </a:lvl3pPr>
            <a:lvl4pPr lvl="3" algn="l" rtl="0">
              <a:lnSpc>
                <a:spcPct val="100000"/>
              </a:lnSpc>
              <a:spcBef>
                <a:spcPts val="0"/>
              </a:spcBef>
              <a:spcAft>
                <a:spcPts val="0"/>
              </a:spcAft>
              <a:buClr>
                <a:srgbClr val="FFFFFF"/>
              </a:buClr>
              <a:buSzPts val="1800"/>
              <a:buNone/>
              <a:defRPr sz="2400">
                <a:solidFill>
                  <a:srgbClr val="FFFFFF"/>
                </a:solidFill>
              </a:defRPr>
            </a:lvl4pPr>
            <a:lvl5pPr lvl="4" algn="l" rtl="0">
              <a:lnSpc>
                <a:spcPct val="100000"/>
              </a:lnSpc>
              <a:spcBef>
                <a:spcPts val="0"/>
              </a:spcBef>
              <a:spcAft>
                <a:spcPts val="0"/>
              </a:spcAft>
              <a:buClr>
                <a:srgbClr val="FFFFFF"/>
              </a:buClr>
              <a:buSzPts val="1800"/>
              <a:buNone/>
              <a:defRPr sz="2400">
                <a:solidFill>
                  <a:srgbClr val="FFFFFF"/>
                </a:solidFill>
              </a:defRPr>
            </a:lvl5pPr>
            <a:lvl6pPr lvl="5" algn="l" rtl="0">
              <a:lnSpc>
                <a:spcPct val="100000"/>
              </a:lnSpc>
              <a:spcBef>
                <a:spcPts val="0"/>
              </a:spcBef>
              <a:spcAft>
                <a:spcPts val="0"/>
              </a:spcAft>
              <a:buClr>
                <a:srgbClr val="FFFFFF"/>
              </a:buClr>
              <a:buSzPts val="1800"/>
              <a:buNone/>
              <a:defRPr sz="2400">
                <a:solidFill>
                  <a:srgbClr val="FFFFFF"/>
                </a:solidFill>
              </a:defRPr>
            </a:lvl6pPr>
            <a:lvl7pPr lvl="6" algn="l" rtl="0">
              <a:lnSpc>
                <a:spcPct val="100000"/>
              </a:lnSpc>
              <a:spcBef>
                <a:spcPts val="0"/>
              </a:spcBef>
              <a:spcAft>
                <a:spcPts val="0"/>
              </a:spcAft>
              <a:buClr>
                <a:srgbClr val="FFFFFF"/>
              </a:buClr>
              <a:buSzPts val="1800"/>
              <a:buNone/>
              <a:defRPr sz="2400">
                <a:solidFill>
                  <a:srgbClr val="FFFFFF"/>
                </a:solidFill>
              </a:defRPr>
            </a:lvl7pPr>
            <a:lvl8pPr lvl="7" algn="l" rtl="0">
              <a:lnSpc>
                <a:spcPct val="100000"/>
              </a:lnSpc>
              <a:spcBef>
                <a:spcPts val="0"/>
              </a:spcBef>
              <a:spcAft>
                <a:spcPts val="0"/>
              </a:spcAft>
              <a:buClr>
                <a:srgbClr val="FFFFFF"/>
              </a:buClr>
              <a:buSzPts val="1800"/>
              <a:buNone/>
              <a:defRPr sz="2400">
                <a:solidFill>
                  <a:srgbClr val="FFFFFF"/>
                </a:solidFill>
              </a:defRPr>
            </a:lvl8pPr>
            <a:lvl9pPr lvl="8" algn="l" rtl="0">
              <a:lnSpc>
                <a:spcPct val="100000"/>
              </a:lnSpc>
              <a:spcBef>
                <a:spcPts val="0"/>
              </a:spcBef>
              <a:spcAft>
                <a:spcPts val="0"/>
              </a:spcAft>
              <a:buClr>
                <a:srgbClr val="FFFFFF"/>
              </a:buClr>
              <a:buSzPts val="1800"/>
              <a:buNone/>
              <a:defRPr sz="2400">
                <a:solidFill>
                  <a:srgbClr val="FFFFFF"/>
                </a:solidFill>
              </a:defRPr>
            </a:lvl9pPr>
          </a:lstStyle>
          <a:p>
            <a:endParaRPr/>
          </a:p>
        </p:txBody>
      </p:sp>
      <p:sp>
        <p:nvSpPr>
          <p:cNvPr id="54" name="Google Shape;54;p13"/>
          <p:cNvSpPr txBox="1">
            <a:spLocks noGrp="1"/>
          </p:cNvSpPr>
          <p:nvPr>
            <p:ph type="sldNum" idx="12"/>
          </p:nvPr>
        </p:nvSpPr>
        <p:spPr>
          <a:xfrm>
            <a:off x="11296611" y="6217623"/>
            <a:ext cx="731600" cy="524800"/>
          </a:xfrm>
          <a:prstGeom prst="rect">
            <a:avLst/>
          </a:prstGeom>
          <a:noFill/>
        </p:spPr>
        <p:txBody>
          <a:bodyPr spcFirstLastPara="1" wrap="square" lIns="91425" tIns="91425" rIns="91425" bIns="91425" anchor="ctr" anchorCtr="0">
            <a:noAutofit/>
          </a:bodyPr>
          <a:lstStyle>
            <a:lvl1pPr lvl="0" algn="r" rtl="0">
              <a:lnSpc>
                <a:spcPct val="100000"/>
              </a:lnSpc>
              <a:spcAft>
                <a:spcPts val="0"/>
              </a:spcAft>
              <a:buNone/>
              <a:defRPr sz="1333">
                <a:solidFill>
                  <a:srgbClr val="FFFFFF"/>
                </a:solidFill>
              </a:defRPr>
            </a:lvl1pPr>
            <a:lvl2pPr lvl="1" algn="r" rtl="0">
              <a:lnSpc>
                <a:spcPct val="100000"/>
              </a:lnSpc>
              <a:spcAft>
                <a:spcPts val="0"/>
              </a:spcAft>
              <a:buNone/>
              <a:defRPr sz="1333">
                <a:solidFill>
                  <a:srgbClr val="FFFFFF"/>
                </a:solidFill>
              </a:defRPr>
            </a:lvl2pPr>
            <a:lvl3pPr lvl="2" algn="r" rtl="0">
              <a:lnSpc>
                <a:spcPct val="100000"/>
              </a:lnSpc>
              <a:spcAft>
                <a:spcPts val="0"/>
              </a:spcAft>
              <a:buNone/>
              <a:defRPr sz="1333">
                <a:solidFill>
                  <a:srgbClr val="FFFFFF"/>
                </a:solidFill>
              </a:defRPr>
            </a:lvl3pPr>
            <a:lvl4pPr lvl="3" algn="r" rtl="0">
              <a:lnSpc>
                <a:spcPct val="100000"/>
              </a:lnSpc>
              <a:spcAft>
                <a:spcPts val="0"/>
              </a:spcAft>
              <a:buNone/>
              <a:defRPr sz="1333">
                <a:solidFill>
                  <a:srgbClr val="FFFFFF"/>
                </a:solidFill>
              </a:defRPr>
            </a:lvl4pPr>
            <a:lvl5pPr lvl="4" algn="r" rtl="0">
              <a:lnSpc>
                <a:spcPct val="100000"/>
              </a:lnSpc>
              <a:spcAft>
                <a:spcPts val="0"/>
              </a:spcAft>
              <a:buNone/>
              <a:defRPr sz="1333">
                <a:solidFill>
                  <a:srgbClr val="FFFFFF"/>
                </a:solidFill>
              </a:defRPr>
            </a:lvl5pPr>
            <a:lvl6pPr lvl="5" algn="r" rtl="0">
              <a:lnSpc>
                <a:spcPct val="100000"/>
              </a:lnSpc>
              <a:spcAft>
                <a:spcPts val="0"/>
              </a:spcAft>
              <a:buNone/>
              <a:defRPr sz="1333">
                <a:solidFill>
                  <a:srgbClr val="FFFFFF"/>
                </a:solidFill>
              </a:defRPr>
            </a:lvl6pPr>
            <a:lvl7pPr lvl="6" algn="r" rtl="0">
              <a:lnSpc>
                <a:spcPct val="100000"/>
              </a:lnSpc>
              <a:spcAft>
                <a:spcPts val="0"/>
              </a:spcAft>
              <a:buNone/>
              <a:defRPr sz="1333">
                <a:solidFill>
                  <a:srgbClr val="FFFFFF"/>
                </a:solidFill>
              </a:defRPr>
            </a:lvl7pPr>
            <a:lvl8pPr lvl="7" algn="r" rtl="0">
              <a:lnSpc>
                <a:spcPct val="100000"/>
              </a:lnSpc>
              <a:spcAft>
                <a:spcPts val="0"/>
              </a:spcAft>
              <a:buNone/>
              <a:defRPr sz="1333">
                <a:solidFill>
                  <a:srgbClr val="FFFFFF"/>
                </a:solidFill>
              </a:defRPr>
            </a:lvl8pPr>
            <a:lvl9pPr lvl="8" algn="r" rtl="0">
              <a:lnSpc>
                <a:spcPct val="100000"/>
              </a:lnSpc>
              <a:spcAft>
                <a:spcPts val="0"/>
              </a:spcAft>
              <a:buNone/>
              <a:defRPr sz="1333">
                <a:solidFill>
                  <a:srgbClr val="FFFFFF"/>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50673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46" name="Google Shape;46;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47" name="Google Shape;47;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8667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C010C-7D8C-4272-A5E3-4D149C77F305}"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F4DEE-EB12-47F6-BB76-4737698D8A10}" type="slidenum">
              <a:rPr lang="en-US" smtClean="0"/>
              <a:t>‹#›</a:t>
            </a:fld>
            <a:endParaRPr lang="en-US"/>
          </a:p>
        </p:txBody>
      </p:sp>
    </p:spTree>
    <p:extLst>
      <p:ext uri="{BB962C8B-B14F-4D97-AF65-F5344CB8AC3E}">
        <p14:creationId xmlns:p14="http://schemas.microsoft.com/office/powerpoint/2010/main" val="159945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8C010C-7D8C-4272-A5E3-4D149C77F305}"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F4DEE-EB12-47F6-BB76-4737698D8A10}" type="slidenum">
              <a:rPr lang="en-US" smtClean="0"/>
              <a:t>‹#›</a:t>
            </a:fld>
            <a:endParaRPr lang="en-US"/>
          </a:p>
        </p:txBody>
      </p:sp>
    </p:spTree>
    <p:extLst>
      <p:ext uri="{BB962C8B-B14F-4D97-AF65-F5344CB8AC3E}">
        <p14:creationId xmlns:p14="http://schemas.microsoft.com/office/powerpoint/2010/main" val="2804707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8C010C-7D8C-4272-A5E3-4D149C77F305}"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F4DEE-EB12-47F6-BB76-4737698D8A10}" type="slidenum">
              <a:rPr lang="en-US" smtClean="0"/>
              <a:t>‹#›</a:t>
            </a:fld>
            <a:endParaRPr lang="en-US"/>
          </a:p>
        </p:txBody>
      </p:sp>
    </p:spTree>
    <p:extLst>
      <p:ext uri="{BB962C8B-B14F-4D97-AF65-F5344CB8AC3E}">
        <p14:creationId xmlns:p14="http://schemas.microsoft.com/office/powerpoint/2010/main" val="3773011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8C010C-7D8C-4272-A5E3-4D149C77F305}"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4F4DEE-EB12-47F6-BB76-4737698D8A10}" type="slidenum">
              <a:rPr lang="en-US" smtClean="0"/>
              <a:t>‹#›</a:t>
            </a:fld>
            <a:endParaRPr lang="en-US"/>
          </a:p>
        </p:txBody>
      </p:sp>
    </p:spTree>
    <p:extLst>
      <p:ext uri="{BB962C8B-B14F-4D97-AF65-F5344CB8AC3E}">
        <p14:creationId xmlns:p14="http://schemas.microsoft.com/office/powerpoint/2010/main" val="3067362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C010C-7D8C-4272-A5E3-4D149C77F305}"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4F4DEE-EB12-47F6-BB76-4737698D8A10}" type="slidenum">
              <a:rPr lang="en-US" smtClean="0"/>
              <a:t>‹#›</a:t>
            </a:fld>
            <a:endParaRPr lang="en-US"/>
          </a:p>
        </p:txBody>
      </p:sp>
    </p:spTree>
    <p:extLst>
      <p:ext uri="{BB962C8B-B14F-4D97-AF65-F5344CB8AC3E}">
        <p14:creationId xmlns:p14="http://schemas.microsoft.com/office/powerpoint/2010/main" val="244002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C010C-7D8C-4272-A5E3-4D149C77F305}"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4F4DEE-EB12-47F6-BB76-4737698D8A10}" type="slidenum">
              <a:rPr lang="en-US" smtClean="0"/>
              <a:t>‹#›</a:t>
            </a:fld>
            <a:endParaRPr lang="en-US"/>
          </a:p>
        </p:txBody>
      </p:sp>
    </p:spTree>
    <p:extLst>
      <p:ext uri="{BB962C8B-B14F-4D97-AF65-F5344CB8AC3E}">
        <p14:creationId xmlns:p14="http://schemas.microsoft.com/office/powerpoint/2010/main" val="376955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8C010C-7D8C-4272-A5E3-4D149C77F305}"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F4DEE-EB12-47F6-BB76-4737698D8A10}" type="slidenum">
              <a:rPr lang="en-US" smtClean="0"/>
              <a:t>‹#›</a:t>
            </a:fld>
            <a:endParaRPr lang="en-US"/>
          </a:p>
        </p:txBody>
      </p:sp>
    </p:spTree>
    <p:extLst>
      <p:ext uri="{BB962C8B-B14F-4D97-AF65-F5344CB8AC3E}">
        <p14:creationId xmlns:p14="http://schemas.microsoft.com/office/powerpoint/2010/main" val="741327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8C010C-7D8C-4272-A5E3-4D149C77F305}"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F4DEE-EB12-47F6-BB76-4737698D8A10}" type="slidenum">
              <a:rPr lang="en-US" smtClean="0"/>
              <a:t>‹#›</a:t>
            </a:fld>
            <a:endParaRPr lang="en-US"/>
          </a:p>
        </p:txBody>
      </p:sp>
    </p:spTree>
    <p:extLst>
      <p:ext uri="{BB962C8B-B14F-4D97-AF65-F5344CB8AC3E}">
        <p14:creationId xmlns:p14="http://schemas.microsoft.com/office/powerpoint/2010/main" val="334823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C010C-7D8C-4272-A5E3-4D149C77F305}" type="datetimeFigureOut">
              <a:rPr lang="en-US" smtClean="0"/>
              <a:t>3/27/2020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F4DEE-EB12-47F6-BB76-4737698D8A10}" type="slidenum">
              <a:rPr lang="en-US" smtClean="0"/>
              <a:t>‹#›</a:t>
            </a:fld>
            <a:endParaRPr lang="en-US"/>
          </a:p>
        </p:txBody>
      </p:sp>
    </p:spTree>
    <p:extLst>
      <p:ext uri="{BB962C8B-B14F-4D97-AF65-F5344CB8AC3E}">
        <p14:creationId xmlns:p14="http://schemas.microsoft.com/office/powerpoint/2010/main" val="2289421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ideo" Target="https://www.youtube.com/embed/Iwr60b84lZo" TargetMode="Externa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file:///C:\Users\cvoss\Downloads\35%20-%20Solomon%20-%20Preschool%20Bible%20lesson.pdf"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6"/>
          <p:cNvSpPr txBox="1">
            <a:spLocks noGrp="1"/>
          </p:cNvSpPr>
          <p:nvPr>
            <p:ph type="ctrTitle"/>
          </p:nvPr>
        </p:nvSpPr>
        <p:spPr>
          <a:xfrm>
            <a:off x="415600" y="992767"/>
            <a:ext cx="11360800" cy="864400"/>
          </a:xfrm>
          <a:prstGeom prst="rect">
            <a:avLst/>
          </a:prstGeom>
        </p:spPr>
        <p:txBody>
          <a:bodyPr spcFirstLastPara="1" vert="horz" wrap="square" lIns="121900" tIns="121900" rIns="121900" bIns="121900" rtlCol="0" anchor="b" anchorCtr="0">
            <a:noAutofit/>
          </a:bodyPr>
          <a:lstStyle/>
          <a:p>
            <a:pPr>
              <a:spcBef>
                <a:spcPts val="0"/>
              </a:spcBef>
            </a:pPr>
            <a:r>
              <a:rPr lang="en"/>
              <a:t>King Solomon</a:t>
            </a:r>
            <a:endParaRPr/>
          </a:p>
        </p:txBody>
      </p:sp>
      <p:sp>
        <p:nvSpPr>
          <p:cNvPr id="178" name="Google Shape;178;p36"/>
          <p:cNvSpPr txBox="1">
            <a:spLocks noGrp="1"/>
          </p:cNvSpPr>
          <p:nvPr>
            <p:ph type="subTitle" idx="1"/>
          </p:nvPr>
        </p:nvSpPr>
        <p:spPr>
          <a:xfrm>
            <a:off x="415600" y="3778833"/>
            <a:ext cx="11360800" cy="1056800"/>
          </a:xfrm>
          <a:prstGeom prst="rect">
            <a:avLst/>
          </a:prstGeom>
        </p:spPr>
        <p:txBody>
          <a:bodyPr spcFirstLastPara="1" vert="horz" wrap="square" lIns="121900" tIns="121900" rIns="121900" bIns="121900" rtlCol="0" anchor="t" anchorCtr="0">
            <a:noAutofit/>
          </a:bodyPr>
          <a:lstStyle/>
          <a:p>
            <a:pPr>
              <a:spcBef>
                <a:spcPts val="0"/>
              </a:spcBef>
            </a:pPr>
            <a:endParaRPr/>
          </a:p>
        </p:txBody>
      </p:sp>
      <p:pic>
        <p:nvPicPr>
          <p:cNvPr id="2" name="Iwr60b84lZo"/>
          <p:cNvPicPr>
            <a:picLocks noRot="1" noChangeAspect="1"/>
          </p:cNvPicPr>
          <p:nvPr>
            <a:videoFile r:link="rId1"/>
          </p:nvPr>
        </p:nvPicPr>
        <p:blipFill>
          <a:blip r:embed="rId4"/>
          <a:stretch>
            <a:fillRect/>
          </a:stretch>
        </p:blipFill>
        <p:spPr>
          <a:xfrm>
            <a:off x="899885" y="1606248"/>
            <a:ext cx="9956800" cy="4760685"/>
          </a:xfrm>
          <a:prstGeom prst="rect">
            <a:avLst/>
          </a:prstGeom>
        </p:spPr>
      </p:pic>
    </p:spTree>
    <p:extLst>
      <p:ext uri="{BB962C8B-B14F-4D97-AF65-F5344CB8AC3E}">
        <p14:creationId xmlns:p14="http://schemas.microsoft.com/office/powerpoint/2010/main" val="1265670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7"/>
          <p:cNvSpPr txBox="1">
            <a:spLocks noGrp="1"/>
          </p:cNvSpPr>
          <p:nvPr>
            <p:ph type="ctrTitle"/>
          </p:nvPr>
        </p:nvSpPr>
        <p:spPr>
          <a:xfrm>
            <a:off x="618800" y="-283933"/>
            <a:ext cx="11360800" cy="938800"/>
          </a:xfrm>
          <a:prstGeom prst="rect">
            <a:avLst/>
          </a:prstGeom>
        </p:spPr>
        <p:txBody>
          <a:bodyPr spcFirstLastPara="1" vert="horz" wrap="square" lIns="121900" tIns="121900" rIns="121900" bIns="121900" rtlCol="0" anchor="b" anchorCtr="0">
            <a:noAutofit/>
          </a:bodyPr>
          <a:lstStyle/>
          <a:p>
            <a:pPr algn="l">
              <a:spcBef>
                <a:spcPts val="0"/>
              </a:spcBef>
            </a:pPr>
            <a:r>
              <a:rPr lang="en" sz="2400" b="1" dirty="0"/>
              <a:t>King Solomon - 3rd King of </a:t>
            </a:r>
            <a:r>
              <a:rPr lang="en" sz="2400" b="1" dirty="0"/>
              <a:t>Israel – Asks for Wisdom (2 Chronicles</a:t>
            </a:r>
            <a:endParaRPr sz="2400" b="1" dirty="0"/>
          </a:p>
        </p:txBody>
      </p:sp>
      <p:sp>
        <p:nvSpPr>
          <p:cNvPr id="186" name="Google Shape;186;p37"/>
          <p:cNvSpPr txBox="1">
            <a:spLocks noGrp="1"/>
          </p:cNvSpPr>
          <p:nvPr>
            <p:ph type="subTitle" idx="1"/>
          </p:nvPr>
        </p:nvSpPr>
        <p:spPr>
          <a:xfrm>
            <a:off x="309161" y="422637"/>
            <a:ext cx="11360800" cy="5466400"/>
          </a:xfrm>
          <a:prstGeom prst="rect">
            <a:avLst/>
          </a:prstGeom>
        </p:spPr>
        <p:txBody>
          <a:bodyPr spcFirstLastPara="1" vert="horz" wrap="square" lIns="121900" tIns="121900" rIns="121900" bIns="121900" rtlCol="0" anchor="t" anchorCtr="0">
            <a:noAutofit/>
          </a:bodyPr>
          <a:lstStyle/>
          <a:p>
            <a:pPr algn="l">
              <a:spcBef>
                <a:spcPts val="0"/>
              </a:spcBef>
            </a:pPr>
            <a:r>
              <a:rPr lang="en" sz="1867" b="1" dirty="0"/>
              <a:t>Bible Summary:</a:t>
            </a:r>
            <a:endParaRPr sz="1867" b="1" dirty="0"/>
          </a:p>
          <a:p>
            <a:pPr algn="l">
              <a:spcBef>
                <a:spcPts val="0"/>
              </a:spcBef>
            </a:pPr>
            <a:r>
              <a:rPr lang="en" sz="1867" dirty="0"/>
              <a:t>King Solomon was the son of King David. King Solomon wanted to follow God just like his father, King David. So Solomon traveled to Gibion to ask God what he should do.</a:t>
            </a:r>
            <a:endParaRPr sz="1867" dirty="0"/>
          </a:p>
          <a:p>
            <a:pPr algn="l">
              <a:spcBef>
                <a:spcPts val="0"/>
              </a:spcBef>
            </a:pPr>
            <a:r>
              <a:rPr lang="en" sz="1867" dirty="0"/>
              <a:t>God appeared to Solomon in a dream and asked Solomon what he wanted. Solomon said he wanted to be wise. God said because he had such a good answer he would give him wisdom. We would be the wisest man in the whole world. </a:t>
            </a:r>
            <a:endParaRPr sz="1867" dirty="0"/>
          </a:p>
          <a:p>
            <a:pPr algn="l">
              <a:spcBef>
                <a:spcPts val="0"/>
              </a:spcBef>
            </a:pPr>
            <a:r>
              <a:rPr lang="en" sz="1867" dirty="0"/>
              <a:t>Solomon worked hard to lead his kingdom the way God wanted him to. He was good to his people and made </a:t>
            </a:r>
            <a:r>
              <a:rPr lang="en" sz="1867" dirty="0"/>
              <a:t>friends </a:t>
            </a:r>
            <a:r>
              <a:rPr lang="en" sz="1867" dirty="0"/>
              <a:t>with other kingdoms. Because Solomon was so good to his people it made him very rich. He was the richest King in the whole world. He built a huge army with horses and chariots and he built a BEAUTIFUL temple in Jerusalem that was made of GOLD! </a:t>
            </a:r>
            <a:endParaRPr lang="en" sz="1867" dirty="0"/>
          </a:p>
          <a:p>
            <a:pPr algn="l">
              <a:spcBef>
                <a:spcPts val="0"/>
              </a:spcBef>
            </a:pPr>
            <a:r>
              <a:rPr lang="en" sz="1867" dirty="0"/>
              <a:t>Sadly . . . </a:t>
            </a:r>
            <a:endParaRPr sz="1867" dirty="0"/>
          </a:p>
          <a:p>
            <a:pPr algn="l">
              <a:spcBef>
                <a:spcPts val="0"/>
              </a:spcBef>
            </a:pPr>
            <a:r>
              <a:rPr lang="en" sz="1867" dirty="0"/>
              <a:t>Solomon did make some mistakes. He made friends with the people that did not love God. He even married the daughters of the Kings that didn’t love God. Solomon’s people, the Israelites started to forget about God too! This made God very sad and Solomon’s kingdom became weak and split up. </a:t>
            </a:r>
            <a:endParaRPr lang="en" sz="1867" dirty="0"/>
          </a:p>
          <a:p>
            <a:pPr algn="l">
              <a:spcBef>
                <a:spcPts val="0"/>
              </a:spcBef>
            </a:pPr>
            <a:endParaRPr sz="1867" dirty="0"/>
          </a:p>
          <a:p>
            <a:pPr algn="l">
              <a:spcBef>
                <a:spcPts val="0"/>
              </a:spcBef>
            </a:pPr>
            <a:r>
              <a:rPr lang="en" sz="1867" b="1" dirty="0"/>
              <a:t>Talk:</a:t>
            </a:r>
            <a:r>
              <a:rPr lang="en" sz="1867" dirty="0"/>
              <a:t> When we spend time with people that love God, we love God even more. When we spend time with people that forget about God, it makes us forget about God too</a:t>
            </a:r>
            <a:r>
              <a:rPr lang="en" sz="1867" dirty="0"/>
              <a:t>. Who are your people that you count on to help you love God more everyday? </a:t>
            </a:r>
            <a:endParaRPr sz="1867" dirty="0"/>
          </a:p>
          <a:p>
            <a:pPr algn="l">
              <a:spcBef>
                <a:spcPts val="0"/>
              </a:spcBef>
            </a:pPr>
            <a:endParaRPr sz="1867" dirty="0"/>
          </a:p>
          <a:p>
            <a:pPr algn="l">
              <a:spcBef>
                <a:spcPts val="0"/>
              </a:spcBef>
            </a:pPr>
            <a:r>
              <a:rPr lang="en" sz="1867" b="1" dirty="0"/>
              <a:t>Bible Words: </a:t>
            </a:r>
            <a:r>
              <a:rPr lang="en" sz="1867" b="1" dirty="0"/>
              <a:t>“</a:t>
            </a:r>
            <a:r>
              <a:rPr lang="en-US" sz="1867" i="1" dirty="0"/>
              <a:t>Give me wisdom and knowledge, that I may lead this people, for who is able to govern this great people of yours.” </a:t>
            </a:r>
            <a:r>
              <a:rPr lang="en-US" sz="1867" b="1" i="1" dirty="0"/>
              <a:t>2 Chronicles 1:10</a:t>
            </a:r>
            <a:endParaRPr sz="1867" b="1" i="1" dirty="0"/>
          </a:p>
          <a:p>
            <a:pPr algn="l">
              <a:spcBef>
                <a:spcPts val="0"/>
              </a:spcBef>
            </a:pPr>
            <a:r>
              <a:rPr lang="en" sz="1867" b="1" dirty="0"/>
              <a:t>Pray: </a:t>
            </a:r>
            <a:r>
              <a:rPr lang="en" sz="1867" i="1" dirty="0"/>
              <a:t>God help us to look to you and to love you and keep the people that love you close to us! </a:t>
            </a:r>
            <a:endParaRPr sz="1867" i="1" dirty="0"/>
          </a:p>
          <a:p>
            <a:pPr algn="l">
              <a:spcBef>
                <a:spcPts val="0"/>
              </a:spcBef>
            </a:pPr>
            <a:endParaRPr sz="1867" dirty="0"/>
          </a:p>
          <a:p>
            <a:pPr algn="l">
              <a:lnSpc>
                <a:spcPct val="142857"/>
              </a:lnSpc>
              <a:spcBef>
                <a:spcPts val="0"/>
              </a:spcBef>
              <a:buClr>
                <a:schemeClr val="dk1"/>
              </a:buClr>
              <a:buSzPts val="1100"/>
            </a:pPr>
            <a:endParaRPr sz="1600" dirty="0">
              <a:solidFill>
                <a:srgbClr val="333333"/>
              </a:solidFill>
              <a:highlight>
                <a:srgbClr val="FFFFFF"/>
              </a:highlight>
            </a:endParaRPr>
          </a:p>
          <a:p>
            <a:pPr algn="l">
              <a:spcBef>
                <a:spcPts val="1067"/>
              </a:spcBef>
            </a:pPr>
            <a:endParaRPr sz="1867" dirty="0"/>
          </a:p>
        </p:txBody>
      </p:sp>
    </p:spTree>
    <p:extLst>
      <p:ext uri="{BB962C8B-B14F-4D97-AF65-F5344CB8AC3E}">
        <p14:creationId xmlns:p14="http://schemas.microsoft.com/office/powerpoint/2010/main" val="481073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8"/>
          <p:cNvSpPr txBox="1">
            <a:spLocks noGrp="1"/>
          </p:cNvSpPr>
          <p:nvPr>
            <p:ph type="ctrTitle"/>
          </p:nvPr>
        </p:nvSpPr>
        <p:spPr>
          <a:xfrm>
            <a:off x="427500" y="2987067"/>
            <a:ext cx="7828400" cy="2561600"/>
          </a:xfrm>
          <a:prstGeom prst="rect">
            <a:avLst/>
          </a:prstGeom>
        </p:spPr>
        <p:txBody>
          <a:bodyPr spcFirstLastPara="1" vert="horz" wrap="square" lIns="121900" tIns="121900" rIns="121900" bIns="121900" rtlCol="0" anchor="b" anchorCtr="0">
            <a:noAutofit/>
          </a:bodyPr>
          <a:lstStyle/>
          <a:p>
            <a:endParaRPr/>
          </a:p>
        </p:txBody>
      </p:sp>
      <p:sp>
        <p:nvSpPr>
          <p:cNvPr id="192" name="Google Shape;192;p38"/>
          <p:cNvSpPr txBox="1">
            <a:spLocks noGrp="1"/>
          </p:cNvSpPr>
          <p:nvPr>
            <p:ph type="subTitle" idx="1"/>
          </p:nvPr>
        </p:nvSpPr>
        <p:spPr>
          <a:xfrm>
            <a:off x="427500" y="5752000"/>
            <a:ext cx="7828400" cy="482800"/>
          </a:xfrm>
          <a:prstGeom prst="rect">
            <a:avLst/>
          </a:prstGeom>
        </p:spPr>
        <p:txBody>
          <a:bodyPr spcFirstLastPara="1" vert="horz" wrap="square" lIns="121900" tIns="121900" rIns="121900" bIns="121900" rtlCol="0" anchor="t" anchorCtr="0">
            <a:noAutofit/>
          </a:bodyPr>
          <a:lstStyle/>
          <a:p>
            <a:pPr marL="0" indent="0"/>
            <a:endParaRPr/>
          </a:p>
        </p:txBody>
      </p:sp>
      <p:pic>
        <p:nvPicPr>
          <p:cNvPr id="193" name="Google Shape;193;p38" descr="File:Second Temple.jpg"/>
          <p:cNvPicPr preferRelativeResize="0"/>
          <p:nvPr/>
        </p:nvPicPr>
        <p:blipFill>
          <a:blip r:embed="rId3">
            <a:alphaModFix/>
          </a:blip>
          <a:stretch>
            <a:fillRect/>
          </a:stretch>
        </p:blipFill>
        <p:spPr>
          <a:xfrm>
            <a:off x="1" y="0"/>
            <a:ext cx="12191996" cy="6858000"/>
          </a:xfrm>
          <a:prstGeom prst="rect">
            <a:avLst/>
          </a:prstGeom>
          <a:noFill/>
          <a:ln>
            <a:noFill/>
          </a:ln>
        </p:spPr>
      </p:pic>
      <p:sp>
        <p:nvSpPr>
          <p:cNvPr id="194" name="Google Shape;194;p38"/>
          <p:cNvSpPr txBox="1"/>
          <p:nvPr/>
        </p:nvSpPr>
        <p:spPr>
          <a:xfrm>
            <a:off x="0" y="4265833"/>
            <a:ext cx="3367600" cy="1661200"/>
          </a:xfrm>
          <a:prstGeom prst="rect">
            <a:avLst/>
          </a:prstGeom>
          <a:noFill/>
          <a:ln>
            <a:noFill/>
          </a:ln>
        </p:spPr>
        <p:txBody>
          <a:bodyPr spcFirstLastPara="1" wrap="square" lIns="121900" tIns="121900" rIns="121900" bIns="121900" anchor="t" anchorCtr="0">
            <a:noAutofit/>
          </a:bodyPr>
          <a:lstStyle/>
          <a:p>
            <a:pPr algn="ctr"/>
            <a:r>
              <a:rPr lang="en" sz="3200" b="1"/>
              <a:t>Solomon Built the Temple in Jerusalem</a:t>
            </a:r>
            <a:endParaRPr sz="3200" b="1"/>
          </a:p>
        </p:txBody>
      </p:sp>
    </p:spTree>
    <p:extLst>
      <p:ext uri="{BB962C8B-B14F-4D97-AF65-F5344CB8AC3E}">
        <p14:creationId xmlns:p14="http://schemas.microsoft.com/office/powerpoint/2010/main" val="3962845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464459"/>
            <a:ext cx="11360800" cy="716037"/>
          </a:xfrm>
        </p:spPr>
        <p:txBody>
          <a:bodyPr/>
          <a:lstStyle/>
          <a:p>
            <a:r>
              <a:rPr lang="en-US" sz="4267" dirty="0"/>
              <a:t>More Resources</a:t>
            </a:r>
          </a:p>
        </p:txBody>
      </p:sp>
      <p:sp>
        <p:nvSpPr>
          <p:cNvPr id="3" name="Text Placeholder 2"/>
          <p:cNvSpPr>
            <a:spLocks noGrp="1"/>
          </p:cNvSpPr>
          <p:nvPr>
            <p:ph type="body" idx="1"/>
          </p:nvPr>
        </p:nvSpPr>
        <p:spPr>
          <a:xfrm>
            <a:off x="415600" y="1354668"/>
            <a:ext cx="11360800" cy="1886857"/>
          </a:xfrm>
        </p:spPr>
        <p:txBody>
          <a:bodyPr/>
          <a:lstStyle/>
          <a:p>
            <a:pPr marL="152396" indent="0">
              <a:buNone/>
            </a:pPr>
            <a:r>
              <a:rPr lang="en-US" dirty="0" smtClean="0">
                <a:hlinkClick r:id="rId2" action="ppaction://hlinkfile"/>
              </a:rPr>
              <a:t>Truewaykids.com</a:t>
            </a:r>
            <a:endParaRPr lang="en-US" dirty="0" smtClean="0"/>
          </a:p>
          <a:p>
            <a:pPr marL="152396" indent="0">
              <a:buNone/>
            </a:pPr>
            <a:endParaRPr lang="en-US" dirty="0"/>
          </a:p>
          <a:p>
            <a:pPr marL="152396" indent="0">
              <a:buNone/>
            </a:pPr>
            <a:r>
              <a:rPr lang="en-US" sz="2000" dirty="0" smtClean="0"/>
              <a:t>Enjoy these extra activities to work on throughout the week! </a:t>
            </a:r>
            <a:endParaRPr lang="en-US" sz="2000" dirty="0"/>
          </a:p>
        </p:txBody>
      </p:sp>
    </p:spTree>
    <p:extLst>
      <p:ext uri="{BB962C8B-B14F-4D97-AF65-F5344CB8AC3E}">
        <p14:creationId xmlns:p14="http://schemas.microsoft.com/office/powerpoint/2010/main" val="3944615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760</Words>
  <Application>Microsoft Office PowerPoint</Application>
  <PresentationFormat>Widescreen</PresentationFormat>
  <Paragraphs>24</Paragraphs>
  <Slides>4</Slides>
  <Notes>3</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King Solomon</vt:lpstr>
      <vt:lpstr>King Solomon - 3rd King of Israel – Asks for Wisdom (2 Chronicles</vt:lpstr>
      <vt:lpstr>PowerPoint Presentation</vt:lpstr>
      <vt:lpstr>More Resources</vt:lpstr>
    </vt:vector>
  </TitlesOfParts>
  <Company>Springdale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Solomon</dc:title>
  <dc:creator>CYNTHIA K VOSS</dc:creator>
  <cp:lastModifiedBy>CYNTHIA K VOSS</cp:lastModifiedBy>
  <cp:revision>2</cp:revision>
  <dcterms:created xsi:type="dcterms:W3CDTF">2020-03-27T18:29:11Z</dcterms:created>
  <dcterms:modified xsi:type="dcterms:W3CDTF">2020-03-27T20:06:21Z</dcterms:modified>
</cp:coreProperties>
</file>